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6"/>
  </p:notesMasterIdLst>
  <p:sldIdLst>
    <p:sldId id="256" r:id="rId9"/>
    <p:sldId id="291" r:id="rId10"/>
    <p:sldId id="290" r:id="rId11"/>
    <p:sldId id="262" r:id="rId12"/>
    <p:sldId id="274" r:id="rId13"/>
    <p:sldId id="263" r:id="rId14"/>
    <p:sldId id="28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4F643A-935C-42DE-B5E6-A703DD1C02AA}" v="1" dt="2023-01-17T19:59:54.719"/>
    <p1510:client id="{FE4426DE-C0DA-426A-94BC-6AAFC589C2EB}" v="7" dt="2023-01-17T19:19:49.2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FE4426DE-C0DA-426A-94BC-6AAFC589C2EB}"/>
    <pc:docChg chg="undo custSel addSld delSld modSld sldOrd">
      <pc:chgData name="Class, Caleb" userId="81c01ea6-bccc-4178-af5e-bb84e88c284b" providerId="ADAL" clId="{FE4426DE-C0DA-426A-94BC-6AAFC589C2EB}" dt="2023-01-17T19:35:30.082" v="389" actId="20577"/>
      <pc:docMkLst>
        <pc:docMk/>
      </pc:docMkLst>
      <pc:sldChg chg="modSp mod">
        <pc:chgData name="Class, Caleb" userId="81c01ea6-bccc-4178-af5e-bb84e88c284b" providerId="ADAL" clId="{FE4426DE-C0DA-426A-94BC-6AAFC589C2EB}" dt="2023-01-17T19:11:12.643" v="23" actId="20577"/>
        <pc:sldMkLst>
          <pc:docMk/>
          <pc:sldMk cId="2831391183" sldId="256"/>
        </pc:sldMkLst>
        <pc:spChg chg="mod">
          <ac:chgData name="Class, Caleb" userId="81c01ea6-bccc-4178-af5e-bb84e88c284b" providerId="ADAL" clId="{FE4426DE-C0DA-426A-94BC-6AAFC589C2EB}" dt="2023-01-17T19:11:12.643" v="23" actId="20577"/>
          <ac:spMkLst>
            <pc:docMk/>
            <pc:sldMk cId="2831391183" sldId="256"/>
            <ac:spMk id="2" creationId="{818070E7-5673-4DEE-BBC0-CE9F022A4A7A}"/>
          </ac:spMkLst>
        </pc:spChg>
      </pc:sldChg>
      <pc:sldChg chg="del">
        <pc:chgData name="Class, Caleb" userId="81c01ea6-bccc-4178-af5e-bb84e88c284b" providerId="ADAL" clId="{FE4426DE-C0DA-426A-94BC-6AAFC589C2EB}" dt="2023-01-17T19:11:43.662" v="24" actId="47"/>
        <pc:sldMkLst>
          <pc:docMk/>
          <pc:sldMk cId="1826363201" sldId="259"/>
        </pc:sldMkLst>
      </pc:sldChg>
      <pc:sldChg chg="modSp add del mod ord modClrScheme chgLayout">
        <pc:chgData name="Class, Caleb" userId="81c01ea6-bccc-4178-af5e-bb84e88c284b" providerId="ADAL" clId="{FE4426DE-C0DA-426A-94BC-6AAFC589C2EB}" dt="2023-01-17T19:18:15.921" v="84"/>
        <pc:sldMkLst>
          <pc:docMk/>
          <pc:sldMk cId="1293934668" sldId="262"/>
        </pc:sldMkLst>
        <pc:spChg chg="mod ord">
          <ac:chgData name="Class, Caleb" userId="81c01ea6-bccc-4178-af5e-bb84e88c284b" providerId="ADAL" clId="{FE4426DE-C0DA-426A-94BC-6AAFC589C2EB}" dt="2023-01-17T19:12:41.181" v="34" actId="700"/>
          <ac:spMkLst>
            <pc:docMk/>
            <pc:sldMk cId="1293934668" sldId="262"/>
            <ac:spMk id="2" creationId="{012650F9-74CC-DDDD-FC6F-3AD1104FCC37}"/>
          </ac:spMkLst>
        </pc:spChg>
        <pc:spChg chg="mod ord">
          <ac:chgData name="Class, Caleb" userId="81c01ea6-bccc-4178-af5e-bb84e88c284b" providerId="ADAL" clId="{FE4426DE-C0DA-426A-94BC-6AAFC589C2EB}" dt="2023-01-17T19:12:41.181" v="34" actId="700"/>
          <ac:spMkLst>
            <pc:docMk/>
            <pc:sldMk cId="1293934668" sldId="262"/>
            <ac:spMk id="5" creationId="{BCB376EA-5188-84ED-141B-B394685054CB}"/>
          </ac:spMkLst>
        </pc:spChg>
        <pc:spChg chg="mod ord">
          <ac:chgData name="Class, Caleb" userId="81c01ea6-bccc-4178-af5e-bb84e88c284b" providerId="ADAL" clId="{FE4426DE-C0DA-426A-94BC-6AAFC589C2EB}" dt="2023-01-17T19:12:41.181" v="34" actId="700"/>
          <ac:spMkLst>
            <pc:docMk/>
            <pc:sldMk cId="1293934668" sldId="262"/>
            <ac:spMk id="8" creationId="{C1CB1632-3653-4DFE-35F1-975ECFF2CF06}"/>
          </ac:spMkLst>
        </pc:spChg>
      </pc:sldChg>
      <pc:sldChg chg="modSp add del mod modClrScheme chgLayout">
        <pc:chgData name="Class, Caleb" userId="81c01ea6-bccc-4178-af5e-bb84e88c284b" providerId="ADAL" clId="{FE4426DE-C0DA-426A-94BC-6AAFC589C2EB}" dt="2023-01-17T19:35:30.082" v="389" actId="20577"/>
        <pc:sldMkLst>
          <pc:docMk/>
          <pc:sldMk cId="1082110289" sldId="263"/>
        </pc:sldMkLst>
        <pc:spChg chg="mod ord">
          <ac:chgData name="Class, Caleb" userId="81c01ea6-bccc-4178-af5e-bb84e88c284b" providerId="ADAL" clId="{FE4426DE-C0DA-426A-94BC-6AAFC589C2EB}" dt="2023-01-17T19:12:41.181" v="34" actId="700"/>
          <ac:spMkLst>
            <pc:docMk/>
            <pc:sldMk cId="1082110289" sldId="263"/>
            <ac:spMk id="2" creationId="{A71FB775-6D9F-DCF9-5939-5AA2B44C90B1}"/>
          </ac:spMkLst>
        </pc:spChg>
        <pc:spChg chg="mod ord">
          <ac:chgData name="Class, Caleb" userId="81c01ea6-bccc-4178-af5e-bb84e88c284b" providerId="ADAL" clId="{FE4426DE-C0DA-426A-94BC-6AAFC589C2EB}" dt="2023-01-17T19:12:41.181" v="34" actId="700"/>
          <ac:spMkLst>
            <pc:docMk/>
            <pc:sldMk cId="1082110289" sldId="263"/>
            <ac:spMk id="5" creationId="{A0FC04A7-8021-A0BE-B85D-50FA74EF53CE}"/>
          </ac:spMkLst>
        </pc:spChg>
        <pc:spChg chg="mod ord">
          <ac:chgData name="Class, Caleb" userId="81c01ea6-bccc-4178-af5e-bb84e88c284b" providerId="ADAL" clId="{FE4426DE-C0DA-426A-94BC-6AAFC589C2EB}" dt="2023-01-17T19:35:30.082" v="389" actId="20577"/>
          <ac:spMkLst>
            <pc:docMk/>
            <pc:sldMk cId="1082110289" sldId="263"/>
            <ac:spMk id="25" creationId="{BC1B74C2-128B-1DCE-B00F-0955626ED53E}"/>
          </ac:spMkLst>
        </pc:spChg>
        <pc:spChg chg="mod">
          <ac:chgData name="Class, Caleb" userId="81c01ea6-bccc-4178-af5e-bb84e88c284b" providerId="ADAL" clId="{FE4426DE-C0DA-426A-94BC-6AAFC589C2EB}" dt="2023-01-17T19:33:30.749" v="379" actId="1076"/>
          <ac:spMkLst>
            <pc:docMk/>
            <pc:sldMk cId="1082110289" sldId="263"/>
            <ac:spMk id="26" creationId="{EAEC0C69-96E3-A8B8-7946-A0C11AB6B2C3}"/>
          </ac:spMkLst>
        </pc:spChg>
        <pc:spChg chg="mod">
          <ac:chgData name="Class, Caleb" userId="81c01ea6-bccc-4178-af5e-bb84e88c284b" providerId="ADAL" clId="{FE4426DE-C0DA-426A-94BC-6AAFC589C2EB}" dt="2023-01-17T19:33:34.299" v="380" actId="1076"/>
          <ac:spMkLst>
            <pc:docMk/>
            <pc:sldMk cId="1082110289" sldId="263"/>
            <ac:spMk id="27" creationId="{79444013-7418-B4AC-9B0A-AD496DDD1255}"/>
          </ac:spMkLst>
        </pc:spChg>
        <pc:graphicFrameChg chg="mod ord">
          <ac:chgData name="Class, Caleb" userId="81c01ea6-bccc-4178-af5e-bb84e88c284b" providerId="ADAL" clId="{FE4426DE-C0DA-426A-94BC-6AAFC589C2EB}" dt="2023-01-17T19:12:41.181" v="34" actId="700"/>
          <ac:graphicFrameMkLst>
            <pc:docMk/>
            <pc:sldMk cId="1082110289" sldId="263"/>
            <ac:graphicFrameMk id="13" creationId="{A3525E5A-E699-2F28-9091-6CB15C6F968F}"/>
          </ac:graphicFrameMkLst>
        </pc:graphicFrameChg>
      </pc:sldChg>
      <pc:sldChg chg="modSp add del mod modClrScheme chgLayout">
        <pc:chgData name="Class, Caleb" userId="81c01ea6-bccc-4178-af5e-bb84e88c284b" providerId="ADAL" clId="{FE4426DE-C0DA-426A-94BC-6AAFC589C2EB}" dt="2023-01-17T19:12:44.292" v="37"/>
        <pc:sldMkLst>
          <pc:docMk/>
          <pc:sldMk cId="560657356" sldId="274"/>
        </pc:sldMkLst>
        <pc:spChg chg="mod ord">
          <ac:chgData name="Class, Caleb" userId="81c01ea6-bccc-4178-af5e-bb84e88c284b" providerId="ADAL" clId="{FE4426DE-C0DA-426A-94BC-6AAFC589C2EB}" dt="2023-01-17T19:12:41.181" v="34" actId="700"/>
          <ac:spMkLst>
            <pc:docMk/>
            <pc:sldMk cId="560657356" sldId="274"/>
            <ac:spMk id="2" creationId="{012650F9-74CC-DDDD-FC6F-3AD1104FCC37}"/>
          </ac:spMkLst>
        </pc:spChg>
        <pc:spChg chg="mod ord">
          <ac:chgData name="Class, Caleb" userId="81c01ea6-bccc-4178-af5e-bb84e88c284b" providerId="ADAL" clId="{FE4426DE-C0DA-426A-94BC-6AAFC589C2EB}" dt="2023-01-17T19:12:41.181" v="34" actId="700"/>
          <ac:spMkLst>
            <pc:docMk/>
            <pc:sldMk cId="560657356" sldId="274"/>
            <ac:spMk id="3" creationId="{9B7B50E1-CED1-C9F5-798F-977E6F399060}"/>
          </ac:spMkLst>
        </pc:spChg>
        <pc:spChg chg="mod ord">
          <ac:chgData name="Class, Caleb" userId="81c01ea6-bccc-4178-af5e-bb84e88c284b" providerId="ADAL" clId="{FE4426DE-C0DA-426A-94BC-6AAFC589C2EB}" dt="2023-01-17T19:12:41.181" v="34" actId="700"/>
          <ac:spMkLst>
            <pc:docMk/>
            <pc:sldMk cId="560657356" sldId="274"/>
            <ac:spMk id="5" creationId="{BCB376EA-5188-84ED-141B-B394685054CB}"/>
          </ac:spMkLst>
        </pc:spChg>
      </pc:sldChg>
      <pc:sldChg chg="modSp add del mod modClrScheme chgLayout">
        <pc:chgData name="Class, Caleb" userId="81c01ea6-bccc-4178-af5e-bb84e88c284b" providerId="ADAL" clId="{FE4426DE-C0DA-426A-94BC-6AAFC589C2EB}" dt="2023-01-17T19:12:56.472" v="39" actId="47"/>
        <pc:sldMkLst>
          <pc:docMk/>
          <pc:sldMk cId="3901618999" sldId="279"/>
        </pc:sldMkLst>
        <pc:spChg chg="mod ord">
          <ac:chgData name="Class, Caleb" userId="81c01ea6-bccc-4178-af5e-bb84e88c284b" providerId="ADAL" clId="{FE4426DE-C0DA-426A-94BC-6AAFC589C2EB}" dt="2023-01-17T19:12:41.181" v="34" actId="700"/>
          <ac:spMkLst>
            <pc:docMk/>
            <pc:sldMk cId="3901618999" sldId="279"/>
            <ac:spMk id="2" creationId="{012650F9-74CC-DDDD-FC6F-3AD1104FCC37}"/>
          </ac:spMkLst>
        </pc:spChg>
        <pc:spChg chg="mod ord">
          <ac:chgData name="Class, Caleb" userId="81c01ea6-bccc-4178-af5e-bb84e88c284b" providerId="ADAL" clId="{FE4426DE-C0DA-426A-94BC-6AAFC589C2EB}" dt="2023-01-17T19:12:41.181" v="34" actId="700"/>
          <ac:spMkLst>
            <pc:docMk/>
            <pc:sldMk cId="3901618999" sldId="279"/>
            <ac:spMk id="3" creationId="{9B7B50E1-CED1-C9F5-798F-977E6F399060}"/>
          </ac:spMkLst>
        </pc:spChg>
        <pc:spChg chg="mod ord">
          <ac:chgData name="Class, Caleb" userId="81c01ea6-bccc-4178-af5e-bb84e88c284b" providerId="ADAL" clId="{FE4426DE-C0DA-426A-94BC-6AAFC589C2EB}" dt="2023-01-17T19:12:41.181" v="34" actId="700"/>
          <ac:spMkLst>
            <pc:docMk/>
            <pc:sldMk cId="3901618999" sldId="279"/>
            <ac:spMk id="5" creationId="{BCB376EA-5188-84ED-141B-B394685054CB}"/>
          </ac:spMkLst>
        </pc:spChg>
      </pc:sldChg>
      <pc:sldChg chg="modSp add del mod modClrScheme chgLayout modNotesTx">
        <pc:chgData name="Class, Caleb" userId="81c01ea6-bccc-4178-af5e-bb84e88c284b" providerId="ADAL" clId="{FE4426DE-C0DA-426A-94BC-6AAFC589C2EB}" dt="2023-01-17T19:13:48.361" v="79" actId="20577"/>
        <pc:sldMkLst>
          <pc:docMk/>
          <pc:sldMk cId="255331173" sldId="289"/>
        </pc:sldMkLst>
        <pc:spChg chg="mod ord">
          <ac:chgData name="Class, Caleb" userId="81c01ea6-bccc-4178-af5e-bb84e88c284b" providerId="ADAL" clId="{FE4426DE-C0DA-426A-94BC-6AAFC589C2EB}" dt="2023-01-17T19:12:41.181" v="34" actId="700"/>
          <ac:spMkLst>
            <pc:docMk/>
            <pc:sldMk cId="255331173" sldId="289"/>
            <ac:spMk id="2" creationId="{012650F9-74CC-DDDD-FC6F-3AD1104FCC37}"/>
          </ac:spMkLst>
        </pc:spChg>
        <pc:spChg chg="mod ord">
          <ac:chgData name="Class, Caleb" userId="81c01ea6-bccc-4178-af5e-bb84e88c284b" providerId="ADAL" clId="{FE4426DE-C0DA-426A-94BC-6AAFC589C2EB}" dt="2023-01-17T19:13:48.361" v="79" actId="20577"/>
          <ac:spMkLst>
            <pc:docMk/>
            <pc:sldMk cId="255331173" sldId="289"/>
            <ac:spMk id="3" creationId="{9B7B50E1-CED1-C9F5-798F-977E6F399060}"/>
          </ac:spMkLst>
        </pc:spChg>
        <pc:spChg chg="mod ord">
          <ac:chgData name="Class, Caleb" userId="81c01ea6-bccc-4178-af5e-bb84e88c284b" providerId="ADAL" clId="{FE4426DE-C0DA-426A-94BC-6AAFC589C2EB}" dt="2023-01-17T19:12:41.181" v="34" actId="700"/>
          <ac:spMkLst>
            <pc:docMk/>
            <pc:sldMk cId="255331173" sldId="289"/>
            <ac:spMk id="5" creationId="{BCB376EA-5188-84ED-141B-B394685054CB}"/>
          </ac:spMkLst>
        </pc:spChg>
      </pc:sldChg>
      <pc:sldChg chg="add">
        <pc:chgData name="Class, Caleb" userId="81c01ea6-bccc-4178-af5e-bb84e88c284b" providerId="ADAL" clId="{FE4426DE-C0DA-426A-94BC-6AAFC589C2EB}" dt="2023-01-17T19:18:14.894" v="82"/>
        <pc:sldMkLst>
          <pc:docMk/>
          <pc:sldMk cId="1156716259" sldId="290"/>
        </pc:sldMkLst>
      </pc:sldChg>
      <pc:sldChg chg="add del">
        <pc:chgData name="Class, Caleb" userId="81c01ea6-bccc-4178-af5e-bb84e88c284b" providerId="ADAL" clId="{FE4426DE-C0DA-426A-94BC-6AAFC589C2EB}" dt="2023-01-17T19:18:12.414" v="81"/>
        <pc:sldMkLst>
          <pc:docMk/>
          <pc:sldMk cId="4216282463" sldId="290"/>
        </pc:sldMkLst>
      </pc:sldChg>
      <pc:sldChg chg="addSp delSp modSp new mod ord">
        <pc:chgData name="Class, Caleb" userId="81c01ea6-bccc-4178-af5e-bb84e88c284b" providerId="ADAL" clId="{FE4426DE-C0DA-426A-94BC-6AAFC589C2EB}" dt="2023-01-17T19:25:23.179" v="370" actId="20577"/>
        <pc:sldMkLst>
          <pc:docMk/>
          <pc:sldMk cId="1038086429" sldId="291"/>
        </pc:sldMkLst>
        <pc:spChg chg="mod">
          <ac:chgData name="Class, Caleb" userId="81c01ea6-bccc-4178-af5e-bb84e88c284b" providerId="ADAL" clId="{FE4426DE-C0DA-426A-94BC-6AAFC589C2EB}" dt="2023-01-17T19:19:57.397" v="111" actId="20577"/>
          <ac:spMkLst>
            <pc:docMk/>
            <pc:sldMk cId="1038086429" sldId="291"/>
            <ac:spMk id="2" creationId="{AEF826D9-AEA7-5B42-D3C3-16E821B1B5DA}"/>
          </ac:spMkLst>
        </pc:spChg>
        <pc:spChg chg="mod">
          <ac:chgData name="Class, Caleb" userId="81c01ea6-bccc-4178-af5e-bb84e88c284b" providerId="ADAL" clId="{FE4426DE-C0DA-426A-94BC-6AAFC589C2EB}" dt="2023-01-17T19:25:23.179" v="370" actId="20577"/>
          <ac:spMkLst>
            <pc:docMk/>
            <pc:sldMk cId="1038086429" sldId="291"/>
            <ac:spMk id="3" creationId="{026C7F74-EA3C-31BB-49AD-C725839E6BF7}"/>
          </ac:spMkLst>
        </pc:spChg>
        <pc:spChg chg="del">
          <ac:chgData name="Class, Caleb" userId="81c01ea6-bccc-4178-af5e-bb84e88c284b" providerId="ADAL" clId="{FE4426DE-C0DA-426A-94BC-6AAFC589C2EB}" dt="2023-01-17T19:19:41.974" v="90" actId="478"/>
          <ac:spMkLst>
            <pc:docMk/>
            <pc:sldMk cId="1038086429" sldId="291"/>
            <ac:spMk id="4" creationId="{4607FA0A-6662-0F9B-7549-895EC9DB3117}"/>
          </ac:spMkLst>
        </pc:spChg>
        <pc:spChg chg="add mod">
          <ac:chgData name="Class, Caleb" userId="81c01ea6-bccc-4178-af5e-bb84e88c284b" providerId="ADAL" clId="{FE4426DE-C0DA-426A-94BC-6AAFC589C2EB}" dt="2023-01-17T19:19:49.293" v="92"/>
          <ac:spMkLst>
            <pc:docMk/>
            <pc:sldMk cId="1038086429" sldId="291"/>
            <ac:spMk id="6" creationId="{A912262C-1796-CAB7-2E74-B0D323E56675}"/>
          </ac:spMkLst>
        </pc:spChg>
      </pc:sldChg>
      <pc:sldChg chg="new del">
        <pc:chgData name="Class, Caleb" userId="81c01ea6-bccc-4178-af5e-bb84e88c284b" providerId="ADAL" clId="{FE4426DE-C0DA-426A-94BC-6AAFC589C2EB}" dt="2023-01-17T19:19:36.350" v="86" actId="680"/>
        <pc:sldMkLst>
          <pc:docMk/>
          <pc:sldMk cId="3161447221" sldId="291"/>
        </pc:sldMkLst>
      </pc:sldChg>
      <pc:sldChg chg="del">
        <pc:chgData name="Class, Caleb" userId="81c01ea6-bccc-4178-af5e-bb84e88c284b" providerId="ADAL" clId="{FE4426DE-C0DA-426A-94BC-6AAFC589C2EB}" dt="2023-01-17T19:11:44.143" v="25" actId="47"/>
        <pc:sldMkLst>
          <pc:docMk/>
          <pc:sldMk cId="3487192289" sldId="298"/>
        </pc:sldMkLst>
      </pc:sldChg>
      <pc:sldChg chg="del">
        <pc:chgData name="Class, Caleb" userId="81c01ea6-bccc-4178-af5e-bb84e88c284b" providerId="ADAL" clId="{FE4426DE-C0DA-426A-94BC-6AAFC589C2EB}" dt="2023-01-17T19:11:44.554" v="26" actId="47"/>
        <pc:sldMkLst>
          <pc:docMk/>
          <pc:sldMk cId="3153748758" sldId="299"/>
        </pc:sldMkLst>
      </pc:sldChg>
      <pc:sldChg chg="add del">
        <pc:chgData name="Class, Caleb" userId="81c01ea6-bccc-4178-af5e-bb84e88c284b" providerId="ADAL" clId="{FE4426DE-C0DA-426A-94BC-6AAFC589C2EB}" dt="2023-01-17T19:12:45.870" v="38" actId="47"/>
        <pc:sldMkLst>
          <pc:docMk/>
          <pc:sldMk cId="3987702112" sldId="300"/>
        </pc:sldMkLst>
      </pc:sldChg>
    </pc:docChg>
  </pc:docChgLst>
  <pc:docChgLst>
    <pc:chgData name="Class, Caleb" userId="81c01ea6-bccc-4178-af5e-bb84e88c284b" providerId="ADAL" clId="{784F643A-935C-42DE-B5E6-A703DD1C02AA}"/>
    <pc:docChg chg="modSld sldOrd">
      <pc:chgData name="Class, Caleb" userId="81c01ea6-bccc-4178-af5e-bb84e88c284b" providerId="ADAL" clId="{784F643A-935C-42DE-B5E6-A703DD1C02AA}" dt="2023-01-17T19:59:54.720" v="1"/>
      <pc:docMkLst>
        <pc:docMk/>
      </pc:docMkLst>
      <pc:sldChg chg="ord">
        <pc:chgData name="Class, Caleb" userId="81c01ea6-bccc-4178-af5e-bb84e88c284b" providerId="ADAL" clId="{784F643A-935C-42DE-B5E6-A703DD1C02AA}" dt="2023-01-17T19:59:54.720" v="1"/>
        <pc:sldMkLst>
          <pc:docMk/>
          <pc:sldMk cId="1038086429" sldId="29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20:12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39 159 17740,'-12'-111'368,"0"70"-1768,-3 34-913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7812-F81E-4097-BAB9-A8AD56BF66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7812-F81E-4097-BAB9-A8AD56BF66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36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5/16/2023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5/16/2023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5/16/2023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5/16/2023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5/16/2023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5/16/2023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methods.net/management/operators.html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Comparisons and filter()</a:t>
            </a:r>
            <a:endParaRPr lang="en-US" sz="2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RX 319</a:t>
            </a:r>
          </a:p>
          <a:p>
            <a:r>
              <a:rPr lang="en-US"/>
              <a:t>Introduction to Healthcare Analytics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14:cNvPr>
              <p14:cNvContentPartPr/>
              <p14:nvPr/>
            </p14:nvContentPartPr>
            <p14:xfrm>
              <a:off x="13584357" y="2612442"/>
              <a:ext cx="14040" cy="5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5582" y="2603498"/>
                <a:ext cx="31239" cy="74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26D9-AEA7-5B42-D3C3-16E821B1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C7F74-EA3C-31BB-49AD-C725839E6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0972800" cy="502745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Explain the purpose of the filter() function.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Apply the different comparison operators.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Filter a data set using filter() and comparison operators.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89D2F-DA14-211D-2FB0-CD166C27D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A912262C-1796-CAB7-2E74-B0D323E56675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8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50F9-74CC-DDDD-FC6F-3AD1104F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‘filter’ to filter rows (observations)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B50E1-CED1-C9F5-798F-977E6F3990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2482" y="1430710"/>
            <a:ext cx="5384800" cy="5027456"/>
          </a:xfrm>
        </p:spPr>
        <p:txBody>
          <a:bodyPr/>
          <a:lstStyle/>
          <a:p>
            <a:pPr marL="0" indent="0">
              <a:buNone/>
            </a:pPr>
            <a:r>
              <a:rPr lang="en-US" i="1"/>
              <a:t>Keep the rows that meet the condition: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filter(</a:t>
            </a:r>
            <a:r>
              <a:rPr lang="en-US" err="1"/>
              <a:t>df</a:t>
            </a:r>
            <a:r>
              <a:rPr lang="en-US"/>
              <a:t>, num1 &gt; 4)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filter(</a:t>
            </a:r>
            <a:r>
              <a:rPr lang="en-US" err="1"/>
              <a:t>df</a:t>
            </a:r>
            <a:r>
              <a:rPr lang="en-US"/>
              <a:t>, Group == “A”)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376EA-5188-84ED-141B-B3946850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E548B22-6133-CC27-409D-7B64D5FE3AE1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7F48FF0-D066-BF98-E38C-3BD9D35DF527}"/>
              </a:ext>
            </a:extLst>
          </p:cNvPr>
          <p:cNvGraphicFramePr>
            <a:graphicFrameLocks noGrp="1"/>
          </p:cNvGraphicFramePr>
          <p:nvPr/>
        </p:nvGraphicFramePr>
        <p:xfrm>
          <a:off x="7095032" y="2028415"/>
          <a:ext cx="4487368" cy="316804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21842">
                  <a:extLst>
                    <a:ext uri="{9D8B030D-6E8A-4147-A177-3AD203B41FA5}">
                      <a16:colId xmlns:a16="http://schemas.microsoft.com/office/drawing/2014/main" val="1092536452"/>
                    </a:ext>
                  </a:extLst>
                </a:gridCol>
                <a:gridCol w="1121842">
                  <a:extLst>
                    <a:ext uri="{9D8B030D-6E8A-4147-A177-3AD203B41FA5}">
                      <a16:colId xmlns:a16="http://schemas.microsoft.com/office/drawing/2014/main" val="2703843701"/>
                    </a:ext>
                  </a:extLst>
                </a:gridCol>
                <a:gridCol w="1121842">
                  <a:extLst>
                    <a:ext uri="{9D8B030D-6E8A-4147-A177-3AD203B41FA5}">
                      <a16:colId xmlns:a16="http://schemas.microsoft.com/office/drawing/2014/main" val="4268513065"/>
                    </a:ext>
                  </a:extLst>
                </a:gridCol>
                <a:gridCol w="1121842">
                  <a:extLst>
                    <a:ext uri="{9D8B030D-6E8A-4147-A177-3AD203B41FA5}">
                      <a16:colId xmlns:a16="http://schemas.microsoft.com/office/drawing/2014/main" val="2322546882"/>
                    </a:ext>
                  </a:extLst>
                </a:gridCol>
              </a:tblGrid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602557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592003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664365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67731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152300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26724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A8F6004-F28D-F447-8508-CD68B2B85FDB}"/>
              </a:ext>
            </a:extLst>
          </p:cNvPr>
          <p:cNvSpPr txBox="1"/>
          <p:nvPr/>
        </p:nvSpPr>
        <p:spPr>
          <a:xfrm>
            <a:off x="7348251" y="1430710"/>
            <a:ext cx="1762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err="1"/>
              <a:t>df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1156716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50F9-74CC-DDDD-FC6F-3AD1104F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operators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376EA-5188-84ED-141B-B3946850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E548B22-6133-CC27-409D-7B64D5FE3AE1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" name="Content Placeholder 12">
            <a:extLst>
              <a:ext uri="{FF2B5EF4-FFF2-40B4-BE49-F238E27FC236}">
                <a16:creationId xmlns:a16="http://schemas.microsoft.com/office/drawing/2014/main" id="{DD415DFB-FC6B-7780-73D4-6AAC6ABC0008}"/>
              </a:ext>
            </a:extLst>
          </p:cNvPr>
          <p:cNvGraphicFramePr>
            <a:graphicFrameLocks/>
          </p:cNvGraphicFramePr>
          <p:nvPr/>
        </p:nvGraphicFramePr>
        <p:xfrm>
          <a:off x="6594207" y="1613485"/>
          <a:ext cx="416052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3544">
                  <a:extLst>
                    <a:ext uri="{9D8B030D-6E8A-4147-A177-3AD203B41FA5}">
                      <a16:colId xmlns:a16="http://schemas.microsoft.com/office/drawing/2014/main" val="1668517692"/>
                    </a:ext>
                  </a:extLst>
                </a:gridCol>
                <a:gridCol w="3056976">
                  <a:extLst>
                    <a:ext uri="{9D8B030D-6E8A-4147-A177-3AD203B41FA5}">
                      <a16:colId xmlns:a16="http://schemas.microsoft.com/office/drawing/2014/main" val="171248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Less</a:t>
                      </a:r>
                      <a:r>
                        <a:rPr lang="en-US" baseline="0"/>
                        <a:t> than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71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Less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09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626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Greater</a:t>
                      </a:r>
                      <a:r>
                        <a:rPr lang="en-US" baseline="0"/>
                        <a:t> than or equal to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92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3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92624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CB1632-3653-4DFE-35F1-975ECFF2C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1589408"/>
          </a:xfrm>
        </p:spPr>
        <p:txBody>
          <a:bodyPr/>
          <a:lstStyle/>
          <a:p>
            <a:r>
              <a:rPr lang="en-US"/>
              <a:t>A comparison will result in a “Boolean” variable (TRUE/FALSE)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0F6AB9-8C79-1CB3-7F8D-8BF9877968D2}"/>
              </a:ext>
            </a:extLst>
          </p:cNvPr>
          <p:cNvSpPr txBox="1"/>
          <p:nvPr/>
        </p:nvSpPr>
        <p:spPr>
          <a:xfrm>
            <a:off x="994410" y="2491740"/>
            <a:ext cx="2366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 &gt; 3</a:t>
            </a:r>
          </a:p>
          <a:p>
            <a:r>
              <a:rPr lang="en-US"/>
              <a:t>[1] 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22089-28E2-A235-95FB-0B98D3863BD8}"/>
              </a:ext>
            </a:extLst>
          </p:cNvPr>
          <p:cNvSpPr txBox="1"/>
          <p:nvPr/>
        </p:nvSpPr>
        <p:spPr>
          <a:xfrm>
            <a:off x="994410" y="3329940"/>
            <a:ext cx="2366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 == 3</a:t>
            </a:r>
          </a:p>
          <a:p>
            <a:r>
              <a:rPr lang="en-US"/>
              <a:t>[1] FALSE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44ADAC-8360-FFD8-0CB1-DBB2A43F9317}"/>
              </a:ext>
            </a:extLst>
          </p:cNvPr>
          <p:cNvSpPr txBox="1"/>
          <p:nvPr/>
        </p:nvSpPr>
        <p:spPr>
          <a:xfrm>
            <a:off x="994410" y="4166919"/>
            <a:ext cx="2366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 &lt;= 3</a:t>
            </a:r>
          </a:p>
          <a:p>
            <a:r>
              <a:rPr lang="en-US"/>
              <a:t>[1] TRUE</a:t>
            </a:r>
          </a:p>
        </p:txBody>
      </p:sp>
    </p:spTree>
    <p:extLst>
      <p:ext uri="{BB962C8B-B14F-4D97-AF65-F5344CB8AC3E}">
        <p14:creationId xmlns:p14="http://schemas.microsoft.com/office/powerpoint/2010/main" val="1293934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50F9-74CC-DDDD-FC6F-3AD1104F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special one: %in%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B50E1-CED1-C9F5-798F-977E6F3990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Is the element in the other object?</a:t>
            </a:r>
          </a:p>
          <a:p>
            <a:pPr lvl="1"/>
            <a:r>
              <a:rPr lang="en-US" i="1"/>
              <a:t>Frequently useful for data with grouping variables</a:t>
            </a:r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376EA-5188-84ED-141B-B3946850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E548B22-6133-CC27-409D-7B64D5FE3AE1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5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" name="Content Placeholder 12">
            <a:extLst>
              <a:ext uri="{FF2B5EF4-FFF2-40B4-BE49-F238E27FC236}">
                <a16:creationId xmlns:a16="http://schemas.microsoft.com/office/drawing/2014/main" id="{72D09410-224C-EB08-589C-5A6921B71363}"/>
              </a:ext>
            </a:extLst>
          </p:cNvPr>
          <p:cNvGraphicFramePr>
            <a:graphicFrameLocks/>
          </p:cNvGraphicFramePr>
          <p:nvPr/>
        </p:nvGraphicFramePr>
        <p:xfrm>
          <a:off x="6594207" y="1613485"/>
          <a:ext cx="4160520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3544">
                  <a:extLst>
                    <a:ext uri="{9D8B030D-6E8A-4147-A177-3AD203B41FA5}">
                      <a16:colId xmlns:a16="http://schemas.microsoft.com/office/drawing/2014/main" val="1668517692"/>
                    </a:ext>
                  </a:extLst>
                </a:gridCol>
                <a:gridCol w="3056976">
                  <a:extLst>
                    <a:ext uri="{9D8B030D-6E8A-4147-A177-3AD203B41FA5}">
                      <a16:colId xmlns:a16="http://schemas.microsoft.com/office/drawing/2014/main" val="171248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Less</a:t>
                      </a:r>
                      <a:r>
                        <a:rPr lang="en-US" baseline="0"/>
                        <a:t> than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71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Less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09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626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Greater</a:t>
                      </a:r>
                      <a:r>
                        <a:rPr lang="en-US" baseline="0"/>
                        <a:t> than or equal to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92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3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92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%in%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30582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3561578-0BAD-A6A9-F106-B99EA91CC501}"/>
              </a:ext>
            </a:extLst>
          </p:cNvPr>
          <p:cNvSpPr txBox="1"/>
          <p:nvPr/>
        </p:nvSpPr>
        <p:spPr>
          <a:xfrm>
            <a:off x="935989" y="3289270"/>
            <a:ext cx="3900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“cat” %in% c(“dog”, “cat”, “elephant”)</a:t>
            </a:r>
          </a:p>
          <a:p>
            <a:r>
              <a:rPr lang="en-US"/>
              <a:t>[1] 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EDA2A-09A4-0387-637F-5B30E1DF03B9}"/>
              </a:ext>
            </a:extLst>
          </p:cNvPr>
          <p:cNvSpPr txBox="1"/>
          <p:nvPr/>
        </p:nvSpPr>
        <p:spPr>
          <a:xfrm>
            <a:off x="935989" y="4380918"/>
            <a:ext cx="3900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“fish” %in% c(“dog”, “cat”, “elephant”)</a:t>
            </a:r>
          </a:p>
          <a:p>
            <a:r>
              <a:rPr lang="en-US"/>
              <a:t>[1] FALSE</a:t>
            </a:r>
          </a:p>
        </p:txBody>
      </p:sp>
    </p:spTree>
    <p:extLst>
      <p:ext uri="{BB962C8B-B14F-4D97-AF65-F5344CB8AC3E}">
        <p14:creationId xmlns:p14="http://schemas.microsoft.com/office/powerpoint/2010/main" val="560657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B775-6D9F-DCF9-5939-5AA2B44C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Putting comparisons together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FC04A7-8021-A0BE-B85D-50FA74EF5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854C5A9-1C01-AFA2-029F-21631A4E2867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6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A3525E5A-E699-2F28-9091-6CB15C6F968F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594207" y="1613485"/>
          <a:ext cx="4160520" cy="4079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3544">
                  <a:extLst>
                    <a:ext uri="{9D8B030D-6E8A-4147-A177-3AD203B41FA5}">
                      <a16:colId xmlns:a16="http://schemas.microsoft.com/office/drawing/2014/main" val="1668517692"/>
                    </a:ext>
                  </a:extLst>
                </a:gridCol>
                <a:gridCol w="3056976">
                  <a:extLst>
                    <a:ext uri="{9D8B030D-6E8A-4147-A177-3AD203B41FA5}">
                      <a16:colId xmlns:a16="http://schemas.microsoft.com/office/drawing/2014/main" val="171248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Less</a:t>
                      </a:r>
                      <a:r>
                        <a:rPr lang="en-US" baseline="0"/>
                        <a:t> than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71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Less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09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626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Greater</a:t>
                      </a:r>
                      <a:r>
                        <a:rPr lang="en-US" baseline="0"/>
                        <a:t> than or equal to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924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03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92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%in%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30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!x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</a:t>
                      </a:r>
                      <a:r>
                        <a:rPr lang="en-US" baseline="0"/>
                        <a:t> x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60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  <a:r>
                        <a:rPr lang="en-US" baseline="0"/>
                        <a:t> | 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  <a:r>
                        <a:rPr lang="en-US" baseline="0"/>
                        <a:t> OR 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690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  <a:r>
                        <a:rPr lang="en-US" baseline="0"/>
                        <a:t> &amp; 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x</a:t>
                      </a:r>
                      <a:r>
                        <a:rPr lang="en-US" baseline="0"/>
                        <a:t> AND 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379677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18178BFE-AE01-9E04-57FD-A5DBEFC163CB}"/>
              </a:ext>
            </a:extLst>
          </p:cNvPr>
          <p:cNvSpPr/>
          <p:nvPr/>
        </p:nvSpPr>
        <p:spPr>
          <a:xfrm>
            <a:off x="6377331" y="6488668"/>
            <a:ext cx="5814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https://www.statmethods.net/management/operators.html</a:t>
            </a:r>
            <a:r>
              <a:rPr lang="en-US"/>
              <a:t> 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C1B74C2-128B-1DCE-B00F-0955626ED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2491"/>
            <a:ext cx="5208270" cy="4351338"/>
          </a:xfrm>
        </p:spPr>
        <p:txBody>
          <a:bodyPr/>
          <a:lstStyle/>
          <a:p>
            <a:r>
              <a:rPr lang="en-US" b="1"/>
              <a:t>&amp;</a:t>
            </a:r>
            <a:r>
              <a:rPr lang="en-US"/>
              <a:t> (and) will return TRUE if both things is true</a:t>
            </a:r>
          </a:p>
          <a:p>
            <a:endParaRPr lang="en-US" b="1"/>
          </a:p>
          <a:p>
            <a:endParaRPr lang="en-US" b="1"/>
          </a:p>
          <a:p>
            <a:r>
              <a:rPr lang="en-US" b="1"/>
              <a:t>|</a:t>
            </a:r>
            <a:r>
              <a:rPr lang="en-US"/>
              <a:t> (or) will return TRUE if at least one of the things is true</a:t>
            </a:r>
          </a:p>
          <a:p>
            <a:pPr marL="0" indent="0">
              <a:buNone/>
            </a:pPr>
            <a:endParaRPr lang="en-US" b="1"/>
          </a:p>
          <a:p>
            <a:endParaRPr lang="en-US" b="1"/>
          </a:p>
          <a:p>
            <a:r>
              <a:rPr lang="en-US" b="1"/>
              <a:t>!</a:t>
            </a:r>
            <a:r>
              <a:rPr lang="en-US"/>
              <a:t> (not) will flip the result</a:t>
            </a:r>
          </a:p>
          <a:p>
            <a:endParaRPr lang="en-US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EC0C69-96E3-A8B8-7946-A0C11AB6B2C3}"/>
              </a:ext>
            </a:extLst>
          </p:cNvPr>
          <p:cNvSpPr txBox="1"/>
          <p:nvPr/>
        </p:nvSpPr>
        <p:spPr>
          <a:xfrm>
            <a:off x="847725" y="4220620"/>
            <a:ext cx="2366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 == 3 | 2 &lt; 3</a:t>
            </a:r>
          </a:p>
          <a:p>
            <a:r>
              <a:rPr lang="en-US"/>
              <a:t>[1] 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444013-7418-B4AC-9B0A-AD496DDD1255}"/>
              </a:ext>
            </a:extLst>
          </p:cNvPr>
          <p:cNvSpPr txBox="1"/>
          <p:nvPr/>
        </p:nvSpPr>
        <p:spPr>
          <a:xfrm>
            <a:off x="847725" y="2234870"/>
            <a:ext cx="2366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 == 3 &amp; 2 &lt; 3</a:t>
            </a:r>
          </a:p>
          <a:p>
            <a:r>
              <a:rPr lang="en-US"/>
              <a:t>[1] FALSE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296EC5-8CEF-48E1-E975-AB7F89FE39A7}"/>
              </a:ext>
            </a:extLst>
          </p:cNvPr>
          <p:cNvSpPr txBox="1"/>
          <p:nvPr/>
        </p:nvSpPr>
        <p:spPr>
          <a:xfrm>
            <a:off x="847725" y="5770266"/>
            <a:ext cx="2366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!(5 == 3)</a:t>
            </a:r>
          </a:p>
          <a:p>
            <a:r>
              <a:rPr lang="en-US"/>
              <a:t>[1] TRUE</a:t>
            </a:r>
          </a:p>
        </p:txBody>
      </p:sp>
    </p:spTree>
    <p:extLst>
      <p:ext uri="{BB962C8B-B14F-4D97-AF65-F5344CB8AC3E}">
        <p14:creationId xmlns:p14="http://schemas.microsoft.com/office/powerpoint/2010/main" val="1082110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50F9-74CC-DDDD-FC6F-3AD1104F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‘filter’ to filter rows (observations)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B50E1-CED1-C9F5-798F-977E6F3990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2482" y="1430710"/>
            <a:ext cx="5384800" cy="5027456"/>
          </a:xfrm>
        </p:spPr>
        <p:txBody>
          <a:bodyPr/>
          <a:lstStyle/>
          <a:p>
            <a:pPr marL="0" indent="0">
              <a:buNone/>
            </a:pPr>
            <a:r>
              <a:rPr lang="en-US" i="1"/>
              <a:t>Keep the rows that meet the condition: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filter(</a:t>
            </a:r>
            <a:r>
              <a:rPr lang="en-US" err="1"/>
              <a:t>df</a:t>
            </a:r>
            <a:r>
              <a:rPr lang="en-US"/>
              <a:t>, num1 &gt; 4)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filter(</a:t>
            </a:r>
            <a:r>
              <a:rPr lang="en-US" err="1"/>
              <a:t>df</a:t>
            </a:r>
            <a:r>
              <a:rPr lang="en-US"/>
              <a:t>, Group == “A”)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376EA-5188-84ED-141B-B3946850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E548B22-6133-CC27-409D-7B64D5FE3AE1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7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7F48FF0-D066-BF98-E38C-3BD9D35DF527}"/>
              </a:ext>
            </a:extLst>
          </p:cNvPr>
          <p:cNvGraphicFramePr>
            <a:graphicFrameLocks noGrp="1"/>
          </p:cNvGraphicFramePr>
          <p:nvPr/>
        </p:nvGraphicFramePr>
        <p:xfrm>
          <a:off x="7095032" y="2028415"/>
          <a:ext cx="4487368" cy="316804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21842">
                  <a:extLst>
                    <a:ext uri="{9D8B030D-6E8A-4147-A177-3AD203B41FA5}">
                      <a16:colId xmlns:a16="http://schemas.microsoft.com/office/drawing/2014/main" val="1092536452"/>
                    </a:ext>
                  </a:extLst>
                </a:gridCol>
                <a:gridCol w="1121842">
                  <a:extLst>
                    <a:ext uri="{9D8B030D-6E8A-4147-A177-3AD203B41FA5}">
                      <a16:colId xmlns:a16="http://schemas.microsoft.com/office/drawing/2014/main" val="2703843701"/>
                    </a:ext>
                  </a:extLst>
                </a:gridCol>
                <a:gridCol w="1121842">
                  <a:extLst>
                    <a:ext uri="{9D8B030D-6E8A-4147-A177-3AD203B41FA5}">
                      <a16:colId xmlns:a16="http://schemas.microsoft.com/office/drawing/2014/main" val="4268513065"/>
                    </a:ext>
                  </a:extLst>
                </a:gridCol>
                <a:gridCol w="1121842">
                  <a:extLst>
                    <a:ext uri="{9D8B030D-6E8A-4147-A177-3AD203B41FA5}">
                      <a16:colId xmlns:a16="http://schemas.microsoft.com/office/drawing/2014/main" val="2322546882"/>
                    </a:ext>
                  </a:extLst>
                </a:gridCol>
              </a:tblGrid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602557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592003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664365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67731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152300"/>
                  </a:ext>
                </a:extLst>
              </a:tr>
              <a:tr h="52800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26724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A8F6004-F28D-F447-8508-CD68B2B85FDB}"/>
              </a:ext>
            </a:extLst>
          </p:cNvPr>
          <p:cNvSpPr txBox="1"/>
          <p:nvPr/>
        </p:nvSpPr>
        <p:spPr>
          <a:xfrm>
            <a:off x="7348251" y="1430710"/>
            <a:ext cx="1762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err="1"/>
              <a:t>df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55331173"/>
      </p:ext>
    </p:extLst>
  </p:cSld>
  <p:clrMapOvr>
    <a:masterClrMapping/>
  </p:clrMapOvr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0</TotalTime>
  <Words>458</Words>
  <Application>Microsoft Office PowerPoint</Application>
  <PresentationFormat>Widescreen</PresentationFormat>
  <Paragraphs>165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Calibri</vt:lpstr>
      <vt:lpstr>Georgia</vt:lpstr>
      <vt:lpstr>Helvetica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Comparisons and filter()</vt:lpstr>
      <vt:lpstr>Learning Objectives</vt:lpstr>
      <vt:lpstr>‘filter’ to filter rows (observations)</vt:lpstr>
      <vt:lpstr>Comparison operators</vt:lpstr>
      <vt:lpstr>A special one: %in%</vt:lpstr>
      <vt:lpstr>Putting comparisons together</vt:lpstr>
      <vt:lpstr>‘filter’ to filter rows (observations)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2</cp:revision>
  <dcterms:created xsi:type="dcterms:W3CDTF">2022-04-15T15:55:21Z</dcterms:created>
  <dcterms:modified xsi:type="dcterms:W3CDTF">2023-05-16T15:27:31Z</dcterms:modified>
</cp:coreProperties>
</file>